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46" d="100"/>
          <a:sy n="46" d="100"/>
        </p:scale>
        <p:origin x="1014" y="48"/>
      </p:cViewPr>
      <p:guideLst>
        <p:guide orient="horz" pos="4320"/>
        <p:guide pos="7649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2/9/2022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加载模型跟 创建场景对象 是有因果 关系的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简单回顾 前置课程内容： 数学变换， </a:t>
            </a:r>
            <a:r>
              <a:rPr lang="en-US" altLang="zh-CN" baseline="0" dirty="0"/>
              <a:t>dx12,  </a:t>
            </a:r>
            <a:r>
              <a:rPr lang="zh-CN" altLang="en-US" baseline="0" dirty="0"/>
              <a:t>三角形绘制</a:t>
            </a:r>
            <a:endParaRPr lang="en-US" altLang="zh-CN" baseline="0" dirty="0"/>
          </a:p>
          <a:p>
            <a:r>
              <a:rPr lang="en-US" altLang="zh-CN" dirty="0"/>
              <a:t>2.  </a:t>
            </a:r>
            <a:r>
              <a:rPr lang="zh-CN" altLang="en-US" dirty="0"/>
              <a:t>上节课内容 是否是引擎？  显然不是，确定通过这节课，可以 达到什么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先讲课程内容：  强调框架，并不是引擎的全部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再讲课程 内容： 框架的概念， 主循环的内部简单实现， 多线程示例串讲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看一下作业：带着作业的目的 来串讲下面的内容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走完了，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直接用数据就好了，其实此时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可以去做别的，等待时机是在浪费资源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</a:t>
            </a:r>
            <a:r>
              <a:rPr lang="zh-CN" altLang="en-US" baseline="0" dirty="0" smtClean="0"/>
              <a:t>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平铺直叙，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目前我们的状态 对 引擎的使用层面比较清楚， 但是还不清楚 底层的支持模块不熟悉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转到 程序框架， 自由度， 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05834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 第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多线程概念（创建，启动，互斥锁，信号量）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3912" y="3225205"/>
            <a:ext cx="12670088" cy="63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绘制一个或多个模型。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方便扩展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</TotalTime>
  <Words>3012</Words>
  <Application>Microsoft Office PowerPoint</Application>
  <PresentationFormat>自定义</PresentationFormat>
  <Paragraphs>433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1595</cp:revision>
  <dcterms:created xsi:type="dcterms:W3CDTF">2017-07-18T17:55:00Z</dcterms:created>
  <dcterms:modified xsi:type="dcterms:W3CDTF">2022-02-09T11:41:37Z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